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3"/>
  </p:notesMasterIdLst>
  <p:sldIdLst>
    <p:sldId id="256" r:id="rId5"/>
    <p:sldId id="257" r:id="rId6"/>
    <p:sldId id="258" r:id="rId7"/>
    <p:sldId id="262" r:id="rId8"/>
    <p:sldId id="259" r:id="rId9"/>
    <p:sldId id="260" r:id="rId10"/>
    <p:sldId id="261" r:id="rId11"/>
    <p:sldId id="263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996" autoAdjust="0"/>
    <p:restoredTop sz="94660"/>
  </p:normalViewPr>
  <p:slideViewPr>
    <p:cSldViewPr snapToGrid="0">
      <p:cViewPr varScale="1">
        <p:scale>
          <a:sx n="152" d="100"/>
          <a:sy n="152" d="100"/>
        </p:scale>
        <p:origin x="156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Hal Ingram (Student)" userId="f2713f33-0502-4aca-8416-1c55cc3dc04b" providerId="ADAL" clId="{E889EA89-F291-3941-8698-8A5D227F8B1D}"/>
    <pc:docChg chg="undo custSel addSld modSld">
      <pc:chgData name="Hal Ingram (Student)" userId="f2713f33-0502-4aca-8416-1c55cc3dc04b" providerId="ADAL" clId="{E889EA89-F291-3941-8698-8A5D227F8B1D}" dt="2025-04-05T02:47:31.311" v="2246" actId="14100"/>
      <pc:docMkLst>
        <pc:docMk/>
      </pc:docMkLst>
      <pc:sldChg chg="modSp mod">
        <pc:chgData name="Hal Ingram (Student)" userId="f2713f33-0502-4aca-8416-1c55cc3dc04b" providerId="ADAL" clId="{E889EA89-F291-3941-8698-8A5D227F8B1D}" dt="2025-04-05T02:36:22.015" v="1914" actId="1076"/>
        <pc:sldMkLst>
          <pc:docMk/>
          <pc:sldMk cId="109857222" sldId="256"/>
        </pc:sldMkLst>
        <pc:spChg chg="mod">
          <ac:chgData name="Hal Ingram (Student)" userId="f2713f33-0502-4aca-8416-1c55cc3dc04b" providerId="ADAL" clId="{E889EA89-F291-3941-8698-8A5D227F8B1D}" dt="2025-04-05T02:36:22.015" v="1914" actId="1076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Hal Ingram (Student)" userId="f2713f33-0502-4aca-8416-1c55cc3dc04b" providerId="ADAL" clId="{E889EA89-F291-3941-8698-8A5D227F8B1D}" dt="2025-04-05T02:35:51.914" v="1911" actId="27636"/>
          <ac:spMkLst>
            <pc:docMk/>
            <pc:sldMk cId="109857222" sldId="256"/>
            <ac:spMk id="3" creationId="{00000000-0000-0000-0000-000000000000}"/>
          </ac:spMkLst>
        </pc:spChg>
      </pc:sldChg>
      <pc:sldChg chg="modSp mod">
        <pc:chgData name="Hal Ingram (Student)" userId="f2713f33-0502-4aca-8416-1c55cc3dc04b" providerId="ADAL" clId="{E889EA89-F291-3941-8698-8A5D227F8B1D}" dt="2025-04-05T00:53:05.713" v="1702" actId="27636"/>
        <pc:sldMkLst>
          <pc:docMk/>
          <pc:sldMk cId="1750407417" sldId="257"/>
        </pc:sldMkLst>
        <pc:spChg chg="mod">
          <ac:chgData name="Hal Ingram (Student)" userId="f2713f33-0502-4aca-8416-1c55cc3dc04b" providerId="ADAL" clId="{E889EA89-F291-3941-8698-8A5D227F8B1D}" dt="2025-04-05T00:52:03.923" v="1691" actId="2711"/>
          <ac:spMkLst>
            <pc:docMk/>
            <pc:sldMk cId="1750407417" sldId="257"/>
            <ac:spMk id="2" creationId="{D239C3A1-2412-40C9-4D9D-37EB76352284}"/>
          </ac:spMkLst>
        </pc:spChg>
        <pc:spChg chg="mod">
          <ac:chgData name="Hal Ingram (Student)" userId="f2713f33-0502-4aca-8416-1c55cc3dc04b" providerId="ADAL" clId="{E889EA89-F291-3941-8698-8A5D227F8B1D}" dt="2025-04-05T00:53:05.713" v="1702" actId="27636"/>
          <ac:spMkLst>
            <pc:docMk/>
            <pc:sldMk cId="1750407417" sldId="257"/>
            <ac:spMk id="3" creationId="{BCEF65B6-3E37-7097-0CCE-6B68110D97F7}"/>
          </ac:spMkLst>
        </pc:spChg>
        <pc:picChg chg="mod">
          <ac:chgData name="Hal Ingram (Student)" userId="f2713f33-0502-4aca-8416-1c55cc3dc04b" providerId="ADAL" clId="{E889EA89-F291-3941-8698-8A5D227F8B1D}" dt="2025-04-05T00:03:58.125" v="1581" actId="1037"/>
          <ac:picMkLst>
            <pc:docMk/>
            <pc:sldMk cId="1750407417" sldId="257"/>
            <ac:picMk id="4" creationId="{36566599-9F94-7DEA-42E8-A10E6EEFA318}"/>
          </ac:picMkLst>
        </pc:picChg>
      </pc:sldChg>
      <pc:sldChg chg="addSp delSp modSp mod">
        <pc:chgData name="Hal Ingram (Student)" userId="f2713f33-0502-4aca-8416-1c55cc3dc04b" providerId="ADAL" clId="{E889EA89-F291-3941-8698-8A5D227F8B1D}" dt="2025-04-05T02:39:44.569" v="1969" actId="2711"/>
        <pc:sldMkLst>
          <pc:docMk/>
          <pc:sldMk cId="2155159673" sldId="258"/>
        </pc:sldMkLst>
        <pc:spChg chg="mod">
          <ac:chgData name="Hal Ingram (Student)" userId="f2713f33-0502-4aca-8416-1c55cc3dc04b" providerId="ADAL" clId="{E889EA89-F291-3941-8698-8A5D227F8B1D}" dt="2025-04-05T02:39:44.569" v="1969" actId="2711"/>
          <ac:spMkLst>
            <pc:docMk/>
            <pc:sldMk cId="2155159673" sldId="258"/>
            <ac:spMk id="2" creationId="{27AD3CF4-12B9-CCF8-BD3A-3AD882C0AEEC}"/>
          </ac:spMkLst>
        </pc:spChg>
        <pc:spChg chg="mod">
          <ac:chgData name="Hal Ingram (Student)" userId="f2713f33-0502-4aca-8416-1c55cc3dc04b" providerId="ADAL" clId="{E889EA89-F291-3941-8698-8A5D227F8B1D}" dt="2025-04-05T02:39:05.512" v="1959" actId="5793"/>
          <ac:spMkLst>
            <pc:docMk/>
            <pc:sldMk cId="2155159673" sldId="258"/>
            <ac:spMk id="6" creationId="{D3543C51-72A9-D156-943F-F34C753A4CE4}"/>
          </ac:spMkLst>
        </pc:spChg>
        <pc:picChg chg="add mod">
          <ac:chgData name="Hal Ingram (Student)" userId="f2713f33-0502-4aca-8416-1c55cc3dc04b" providerId="ADAL" clId="{E889EA89-F291-3941-8698-8A5D227F8B1D}" dt="2025-04-05T01:29:27.570" v="1745" actId="14100"/>
          <ac:picMkLst>
            <pc:docMk/>
            <pc:sldMk cId="2155159673" sldId="258"/>
            <ac:picMk id="8" creationId="{C812CB2A-90CB-5EE6-2AF8-3C1147635E5A}"/>
          </ac:picMkLst>
        </pc:picChg>
      </pc:sldChg>
      <pc:sldChg chg="modSp mod">
        <pc:chgData name="Hal Ingram (Student)" userId="f2713f33-0502-4aca-8416-1c55cc3dc04b" providerId="ADAL" clId="{E889EA89-F291-3941-8698-8A5D227F8B1D}" dt="2025-04-05T02:41:56.110" v="1980" actId="14100"/>
        <pc:sldMkLst>
          <pc:docMk/>
          <pc:sldMk cId="3186519745" sldId="259"/>
        </pc:sldMkLst>
        <pc:spChg chg="mod">
          <ac:chgData name="Hal Ingram (Student)" userId="f2713f33-0502-4aca-8416-1c55cc3dc04b" providerId="ADAL" clId="{E889EA89-F291-3941-8698-8A5D227F8B1D}" dt="2025-04-05T00:53:34.021" v="1706" actId="2711"/>
          <ac:spMkLst>
            <pc:docMk/>
            <pc:sldMk cId="3186519745" sldId="259"/>
            <ac:spMk id="2" creationId="{2885583C-516F-C65E-7216-5417C473FD4D}"/>
          </ac:spMkLst>
        </pc:spChg>
        <pc:spChg chg="mod">
          <ac:chgData name="Hal Ingram (Student)" userId="f2713f33-0502-4aca-8416-1c55cc3dc04b" providerId="ADAL" clId="{E889EA89-F291-3941-8698-8A5D227F8B1D}" dt="2025-04-05T02:41:01.178" v="1970" actId="1076"/>
          <ac:spMkLst>
            <pc:docMk/>
            <pc:sldMk cId="3186519745" sldId="259"/>
            <ac:spMk id="4" creationId="{1B966F27-1D51-4977-AD95-98CCB62DAA01}"/>
          </ac:spMkLst>
        </pc:spChg>
        <pc:picChg chg="mod">
          <ac:chgData name="Hal Ingram (Student)" userId="f2713f33-0502-4aca-8416-1c55cc3dc04b" providerId="ADAL" clId="{E889EA89-F291-3941-8698-8A5D227F8B1D}" dt="2025-04-05T02:41:56.110" v="1980" actId="14100"/>
          <ac:picMkLst>
            <pc:docMk/>
            <pc:sldMk cId="3186519745" sldId="259"/>
            <ac:picMk id="7" creationId="{E81852C1-C4C0-9760-67BC-1121D974B2E5}"/>
          </ac:picMkLst>
        </pc:picChg>
      </pc:sldChg>
      <pc:sldChg chg="modSp mod">
        <pc:chgData name="Hal Ingram (Student)" userId="f2713f33-0502-4aca-8416-1c55cc3dc04b" providerId="ADAL" clId="{E889EA89-F291-3941-8698-8A5D227F8B1D}" dt="2025-04-05T02:45:26.347" v="2237" actId="1076"/>
        <pc:sldMkLst>
          <pc:docMk/>
          <pc:sldMk cId="1617603469" sldId="260"/>
        </pc:sldMkLst>
        <pc:spChg chg="mod">
          <ac:chgData name="Hal Ingram (Student)" userId="f2713f33-0502-4aca-8416-1c55cc3dc04b" providerId="ADAL" clId="{E889EA89-F291-3941-8698-8A5D227F8B1D}" dt="2025-04-05T02:45:26.347" v="2237" actId="1076"/>
          <ac:spMkLst>
            <pc:docMk/>
            <pc:sldMk cId="1617603469" sldId="260"/>
            <ac:spMk id="2" creationId="{F91E7BA5-DE6D-B7DE-2AAD-499B79F012EB}"/>
          </ac:spMkLst>
        </pc:spChg>
        <pc:spChg chg="mod">
          <ac:chgData name="Hal Ingram (Student)" userId="f2713f33-0502-4aca-8416-1c55cc3dc04b" providerId="ADAL" clId="{E889EA89-F291-3941-8698-8A5D227F8B1D}" dt="2025-04-05T02:45:20.320" v="2235" actId="20577"/>
          <ac:spMkLst>
            <pc:docMk/>
            <pc:sldMk cId="1617603469" sldId="260"/>
            <ac:spMk id="5" creationId="{39F5C136-79B6-9B93-0C35-B80071F2943C}"/>
          </ac:spMkLst>
        </pc:spChg>
        <pc:picChg chg="mod">
          <ac:chgData name="Hal Ingram (Student)" userId="f2713f33-0502-4aca-8416-1c55cc3dc04b" providerId="ADAL" clId="{E889EA89-F291-3941-8698-8A5D227F8B1D}" dt="2025-04-05T02:45:24.152" v="2236" actId="14100"/>
          <ac:picMkLst>
            <pc:docMk/>
            <pc:sldMk cId="1617603469" sldId="260"/>
            <ac:picMk id="4" creationId="{4BD03287-9F19-3C0D-8462-2911E348FD9B}"/>
          </ac:picMkLst>
        </pc:picChg>
      </pc:sldChg>
      <pc:sldChg chg="addSp delSp modSp mod setBg">
        <pc:chgData name="Hal Ingram (Student)" userId="f2713f33-0502-4aca-8416-1c55cc3dc04b" providerId="ADAL" clId="{E889EA89-F291-3941-8698-8A5D227F8B1D}" dt="2025-04-05T02:45:50.878" v="2241" actId="20577"/>
        <pc:sldMkLst>
          <pc:docMk/>
          <pc:sldMk cId="1209458872" sldId="261"/>
        </pc:sldMkLst>
        <pc:spChg chg="mod">
          <ac:chgData name="Hal Ingram (Student)" userId="f2713f33-0502-4aca-8416-1c55cc3dc04b" providerId="ADAL" clId="{E889EA89-F291-3941-8698-8A5D227F8B1D}" dt="2025-04-05T00:54:45.423" v="1732" actId="1076"/>
          <ac:spMkLst>
            <pc:docMk/>
            <pc:sldMk cId="1209458872" sldId="261"/>
            <ac:spMk id="2" creationId="{47BA6057-F7F1-1A70-90B4-119FBECB99B6}"/>
          </ac:spMkLst>
        </pc:spChg>
        <pc:spChg chg="mod">
          <ac:chgData name="Hal Ingram (Student)" userId="f2713f33-0502-4aca-8416-1c55cc3dc04b" providerId="ADAL" clId="{E889EA89-F291-3941-8698-8A5D227F8B1D}" dt="2025-04-05T02:45:50.878" v="2241" actId="20577"/>
          <ac:spMkLst>
            <pc:docMk/>
            <pc:sldMk cId="1209458872" sldId="261"/>
            <ac:spMk id="3" creationId="{AB945CB1-F2C2-A2C0-0F5E-AB1DFB881206}"/>
          </ac:spMkLst>
        </pc:spChg>
        <pc:spChg chg="add mod">
          <ac:chgData name="Hal Ingram (Student)" userId="f2713f33-0502-4aca-8416-1c55cc3dc04b" providerId="ADAL" clId="{E889EA89-F291-3941-8698-8A5D227F8B1D}" dt="2025-04-05T00:12:29.272" v="1620" actId="1076"/>
          <ac:spMkLst>
            <pc:docMk/>
            <pc:sldMk cId="1209458872" sldId="261"/>
            <ac:spMk id="5" creationId="{99DD47B5-5C66-DF35-986A-0988DF352CD8}"/>
          </ac:spMkLst>
        </pc:spChg>
        <pc:picChg chg="add mod ord">
          <ac:chgData name="Hal Ingram (Student)" userId="f2713f33-0502-4aca-8416-1c55cc3dc04b" providerId="ADAL" clId="{E889EA89-F291-3941-8698-8A5D227F8B1D}" dt="2025-04-05T00:19:00.763" v="1684" actId="1076"/>
          <ac:picMkLst>
            <pc:docMk/>
            <pc:sldMk cId="1209458872" sldId="261"/>
            <ac:picMk id="6" creationId="{FD05C005-865E-7792-B1DC-40011BE4499C}"/>
          </ac:picMkLst>
        </pc:picChg>
      </pc:sldChg>
      <pc:sldChg chg="addSp modSp new mod">
        <pc:chgData name="Hal Ingram (Student)" userId="f2713f33-0502-4aca-8416-1c55cc3dc04b" providerId="ADAL" clId="{E889EA89-F291-3941-8698-8A5D227F8B1D}" dt="2025-04-05T02:39:14.766" v="1967" actId="27636"/>
        <pc:sldMkLst>
          <pc:docMk/>
          <pc:sldMk cId="2299727681" sldId="262"/>
        </pc:sldMkLst>
        <pc:spChg chg="mod">
          <ac:chgData name="Hal Ingram (Student)" userId="f2713f33-0502-4aca-8416-1c55cc3dc04b" providerId="ADAL" clId="{E889EA89-F291-3941-8698-8A5D227F8B1D}" dt="2025-04-05T00:53:22.953" v="1704" actId="2711"/>
          <ac:spMkLst>
            <pc:docMk/>
            <pc:sldMk cId="2299727681" sldId="262"/>
            <ac:spMk id="2" creationId="{F1F890C6-30FF-AE30-D605-4D6297CD6A74}"/>
          </ac:spMkLst>
        </pc:spChg>
        <pc:spChg chg="mod">
          <ac:chgData name="Hal Ingram (Student)" userId="f2713f33-0502-4aca-8416-1c55cc3dc04b" providerId="ADAL" clId="{E889EA89-F291-3941-8698-8A5D227F8B1D}" dt="2025-04-05T02:39:14.766" v="1967" actId="27636"/>
          <ac:spMkLst>
            <pc:docMk/>
            <pc:sldMk cId="2299727681" sldId="262"/>
            <ac:spMk id="3" creationId="{03ABE389-7290-ABC7-0913-CC188474BE8F}"/>
          </ac:spMkLst>
        </pc:spChg>
        <pc:picChg chg="add mod">
          <ac:chgData name="Hal Ingram (Student)" userId="f2713f33-0502-4aca-8416-1c55cc3dc04b" providerId="ADAL" clId="{E889EA89-F291-3941-8698-8A5D227F8B1D}" dt="2025-04-05T00:01:27.431" v="1548" actId="1076"/>
          <ac:picMkLst>
            <pc:docMk/>
            <pc:sldMk cId="2299727681" sldId="262"/>
            <ac:picMk id="1026" creationId="{A6A9F4BE-4422-A502-D879-E168E83AAE28}"/>
          </ac:picMkLst>
        </pc:picChg>
      </pc:sldChg>
      <pc:sldChg chg="modSp new mod">
        <pc:chgData name="Hal Ingram (Student)" userId="f2713f33-0502-4aca-8416-1c55cc3dc04b" providerId="ADAL" clId="{E889EA89-F291-3941-8698-8A5D227F8B1D}" dt="2025-04-05T02:47:31.311" v="2246" actId="14100"/>
        <pc:sldMkLst>
          <pc:docMk/>
          <pc:sldMk cId="2639841832" sldId="263"/>
        </pc:sldMkLst>
        <pc:spChg chg="mod">
          <ac:chgData name="Hal Ingram (Student)" userId="f2713f33-0502-4aca-8416-1c55cc3dc04b" providerId="ADAL" clId="{E889EA89-F291-3941-8698-8A5D227F8B1D}" dt="2025-04-05T02:47:31.311" v="2246" actId="14100"/>
          <ac:spMkLst>
            <pc:docMk/>
            <pc:sldMk cId="2639841832" sldId="263"/>
            <ac:spMk id="2" creationId="{68E8F91E-98DC-7AF4-6970-8EB888BE0D6F}"/>
          </ac:spMkLst>
        </pc:spChg>
        <pc:spChg chg="mod">
          <ac:chgData name="Hal Ingram (Student)" userId="f2713f33-0502-4aca-8416-1c55cc3dc04b" providerId="ADAL" clId="{E889EA89-F291-3941-8698-8A5D227F8B1D}" dt="2025-04-05T02:47:07.879" v="2242" actId="1076"/>
          <ac:spMkLst>
            <pc:docMk/>
            <pc:sldMk cId="2639841832" sldId="263"/>
            <ac:spMk id="3" creationId="{E20A3DB4-D2D1-7584-6038-7B71835D8FDE}"/>
          </ac:spMkLst>
        </pc:spChg>
      </pc:sldChg>
    </pc:docChg>
  </pc:docChgLst>
  <pc:docChgLst>
    <pc:chgData name="Hal Ingram (Student)" userId="S::hlingram@sundevils.asu.edu::f2713f33-0502-4aca-8416-1c55cc3dc04b" providerId="AD" clId="Web-{DCB62770-4D92-81C9-AAAD-F1C671970403}"/>
    <pc:docChg chg="addSld delSld modSld">
      <pc:chgData name="Hal Ingram (Student)" userId="S::hlingram@sundevils.asu.edu::f2713f33-0502-4aca-8416-1c55cc3dc04b" providerId="AD" clId="Web-{DCB62770-4D92-81C9-AAAD-F1C671970403}" dt="2025-03-14T14:14:06.859" v="336" actId="14100"/>
      <pc:docMkLst>
        <pc:docMk/>
      </pc:docMkLst>
      <pc:sldChg chg="addSp delSp modSp mod setBg">
        <pc:chgData name="Hal Ingram (Student)" userId="S::hlingram@sundevils.asu.edu::f2713f33-0502-4aca-8416-1c55cc3dc04b" providerId="AD" clId="Web-{DCB62770-4D92-81C9-AAAD-F1C671970403}" dt="2025-03-14T13:52:56.447" v="173" actId="1076"/>
        <pc:sldMkLst>
          <pc:docMk/>
          <pc:sldMk cId="109857222" sldId="256"/>
        </pc:sldMkLst>
        <pc:spChg chg="mod">
          <ac:chgData name="Hal Ingram (Student)" userId="S::hlingram@sundevils.asu.edu::f2713f33-0502-4aca-8416-1c55cc3dc04b" providerId="AD" clId="Web-{DCB62770-4D92-81C9-AAAD-F1C671970403}" dt="2025-03-14T13:52:56.447" v="173" actId="1076"/>
          <ac:spMkLst>
            <pc:docMk/>
            <pc:sldMk cId="109857222" sldId="256"/>
            <ac:spMk id="2" creationId="{00000000-0000-0000-0000-000000000000}"/>
          </ac:spMkLst>
        </pc:spChg>
        <pc:spChg chg="mod ord">
          <ac:chgData name="Hal Ingram (Student)" userId="S::hlingram@sundevils.asu.edu::f2713f33-0502-4aca-8416-1c55cc3dc04b" providerId="AD" clId="Web-{DCB62770-4D92-81C9-AAAD-F1C671970403}" dt="2025-03-14T13:49:20.427" v="133" actId="1076"/>
          <ac:spMkLst>
            <pc:docMk/>
            <pc:sldMk cId="109857222" sldId="256"/>
            <ac:spMk id="3" creationId="{00000000-0000-0000-0000-000000000000}"/>
          </ac:spMkLst>
        </pc:spChg>
        <pc:picChg chg="add mod ord">
          <ac:chgData name="Hal Ingram (Student)" userId="S::hlingram@sundevils.asu.edu::f2713f33-0502-4aca-8416-1c55cc3dc04b" providerId="AD" clId="Web-{DCB62770-4D92-81C9-AAAD-F1C671970403}" dt="2025-03-14T13:45:39.624" v="117"/>
          <ac:picMkLst>
            <pc:docMk/>
            <pc:sldMk cId="109857222" sldId="256"/>
            <ac:picMk id="4" creationId="{B428F44B-DE7C-5A18-0716-7337835F50A2}"/>
          </ac:picMkLst>
        </pc:picChg>
        <pc:picChg chg="add mod ord">
          <ac:chgData name="Hal Ingram (Student)" userId="S::hlingram@sundevils.asu.edu::f2713f33-0502-4aca-8416-1c55cc3dc04b" providerId="AD" clId="Web-{DCB62770-4D92-81C9-AAAD-F1C671970403}" dt="2025-03-14T13:45:39.624" v="117"/>
          <ac:picMkLst>
            <pc:docMk/>
            <pc:sldMk cId="109857222" sldId="256"/>
            <ac:picMk id="5" creationId="{7ACCC8AA-6FA9-47B0-EEC1-E015F6B9E3E1}"/>
          </ac:picMkLst>
        </pc:picChg>
        <pc:picChg chg="add mod">
          <ac:chgData name="Hal Ingram (Student)" userId="S::hlingram@sundevils.asu.edu::f2713f33-0502-4aca-8416-1c55cc3dc04b" providerId="AD" clId="Web-{DCB62770-4D92-81C9-AAAD-F1C671970403}" dt="2025-03-14T13:45:39.624" v="117"/>
          <ac:picMkLst>
            <pc:docMk/>
            <pc:sldMk cId="109857222" sldId="256"/>
            <ac:picMk id="6" creationId="{12113954-A8F4-2EBB-2406-8351391EFFF9}"/>
          </ac:picMkLst>
        </pc:picChg>
        <pc:picChg chg="add mod">
          <ac:chgData name="Hal Ingram (Student)" userId="S::hlingram@sundevils.asu.edu::f2713f33-0502-4aca-8416-1c55cc3dc04b" providerId="AD" clId="Web-{DCB62770-4D92-81C9-AAAD-F1C671970403}" dt="2025-03-14T13:49:27.833" v="135" actId="1076"/>
          <ac:picMkLst>
            <pc:docMk/>
            <pc:sldMk cId="109857222" sldId="256"/>
            <ac:picMk id="8" creationId="{F352582B-BB5E-C8D8-1390-D201241DD7EE}"/>
          </ac:picMkLst>
        </pc:picChg>
      </pc:sldChg>
      <pc:sldChg chg="addSp modSp new">
        <pc:chgData name="Hal Ingram (Student)" userId="S::hlingram@sundevils.asu.edu::f2713f33-0502-4aca-8416-1c55cc3dc04b" providerId="AD" clId="Web-{DCB62770-4D92-81C9-AAAD-F1C671970403}" dt="2025-03-14T14:07:11.488" v="319" actId="20577"/>
        <pc:sldMkLst>
          <pc:docMk/>
          <pc:sldMk cId="1750407417" sldId="257"/>
        </pc:sldMkLst>
        <pc:spChg chg="mod">
          <ac:chgData name="Hal Ingram (Student)" userId="S::hlingram@sundevils.asu.edu::f2713f33-0502-4aca-8416-1c55cc3dc04b" providerId="AD" clId="Web-{DCB62770-4D92-81C9-AAAD-F1C671970403}" dt="2025-03-14T13:53:29.417" v="178" actId="1076"/>
          <ac:spMkLst>
            <pc:docMk/>
            <pc:sldMk cId="1750407417" sldId="257"/>
            <ac:spMk id="2" creationId="{D239C3A1-2412-40C9-4D9D-37EB76352284}"/>
          </ac:spMkLst>
        </pc:spChg>
        <pc:spChg chg="mod">
          <ac:chgData name="Hal Ingram (Student)" userId="S::hlingram@sundevils.asu.edu::f2713f33-0502-4aca-8416-1c55cc3dc04b" providerId="AD" clId="Web-{DCB62770-4D92-81C9-AAAD-F1C671970403}" dt="2025-03-14T14:07:11.488" v="319" actId="20577"/>
          <ac:spMkLst>
            <pc:docMk/>
            <pc:sldMk cId="1750407417" sldId="257"/>
            <ac:spMk id="3" creationId="{BCEF65B6-3E37-7097-0CCE-6B68110D97F7}"/>
          </ac:spMkLst>
        </pc:spChg>
        <pc:picChg chg="add mod">
          <ac:chgData name="Hal Ingram (Student)" userId="S::hlingram@sundevils.asu.edu::f2713f33-0502-4aca-8416-1c55cc3dc04b" providerId="AD" clId="Web-{DCB62770-4D92-81C9-AAAD-F1C671970403}" dt="2025-03-14T13:53:33.589" v="179" actId="1076"/>
          <ac:picMkLst>
            <pc:docMk/>
            <pc:sldMk cId="1750407417" sldId="257"/>
            <ac:picMk id="4" creationId="{36566599-9F94-7DEA-42E8-A10E6EEFA318}"/>
          </ac:picMkLst>
        </pc:picChg>
      </pc:sldChg>
      <pc:sldChg chg="add del">
        <pc:chgData name="Hal Ingram (Student)" userId="S::hlingram@sundevils.asu.edu::f2713f33-0502-4aca-8416-1c55cc3dc04b" providerId="AD" clId="Web-{DCB62770-4D92-81C9-AAAD-F1C671970403}" dt="2025-03-14T13:48:58.582" v="131"/>
        <pc:sldMkLst>
          <pc:docMk/>
          <pc:sldMk cId="4259406108" sldId="257"/>
        </pc:sldMkLst>
      </pc:sldChg>
      <pc:sldChg chg="addSp delSp modSp new">
        <pc:chgData name="Hal Ingram (Student)" userId="S::hlingram@sundevils.asu.edu::f2713f33-0502-4aca-8416-1c55cc3dc04b" providerId="AD" clId="Web-{DCB62770-4D92-81C9-AAAD-F1C671970403}" dt="2025-03-14T14:11:44.635" v="324" actId="14100"/>
        <pc:sldMkLst>
          <pc:docMk/>
          <pc:sldMk cId="2155159673" sldId="258"/>
        </pc:sldMkLst>
      </pc:sldChg>
      <pc:sldChg chg="addSp delSp modSp new">
        <pc:chgData name="Hal Ingram (Student)" userId="S::hlingram@sundevils.asu.edu::f2713f33-0502-4aca-8416-1c55cc3dc04b" providerId="AD" clId="Web-{DCB62770-4D92-81C9-AAAD-F1C671970403}" dt="2025-03-14T14:13:22.717" v="332" actId="14100"/>
        <pc:sldMkLst>
          <pc:docMk/>
          <pc:sldMk cId="3186519745" sldId="259"/>
        </pc:sldMkLst>
        <pc:picChg chg="add mod ord">
          <ac:chgData name="Hal Ingram (Student)" userId="S::hlingram@sundevils.asu.edu::f2713f33-0502-4aca-8416-1c55cc3dc04b" providerId="AD" clId="Web-{DCB62770-4D92-81C9-AAAD-F1C671970403}" dt="2025-03-14T14:13:22.717" v="332" actId="14100"/>
          <ac:picMkLst>
            <pc:docMk/>
            <pc:sldMk cId="3186519745" sldId="259"/>
            <ac:picMk id="7" creationId="{E81852C1-C4C0-9760-67BC-1121D974B2E5}"/>
          </ac:picMkLst>
        </pc:picChg>
      </pc:sldChg>
      <pc:sldChg chg="addSp delSp modSp new">
        <pc:chgData name="Hal Ingram (Student)" userId="S::hlingram@sundevils.asu.edu::f2713f33-0502-4aca-8416-1c55cc3dc04b" providerId="AD" clId="Web-{DCB62770-4D92-81C9-AAAD-F1C671970403}" dt="2025-03-14T14:14:06.859" v="336" actId="14100"/>
        <pc:sldMkLst>
          <pc:docMk/>
          <pc:sldMk cId="1617603469" sldId="260"/>
        </pc:sldMkLst>
        <pc:picChg chg="add mod ord">
          <ac:chgData name="Hal Ingram (Student)" userId="S::hlingram@sundevils.asu.edu::f2713f33-0502-4aca-8416-1c55cc3dc04b" providerId="AD" clId="Web-{DCB62770-4D92-81C9-AAAD-F1C671970403}" dt="2025-03-14T14:14:06.859" v="336" actId="14100"/>
          <ac:picMkLst>
            <pc:docMk/>
            <pc:sldMk cId="1617603469" sldId="260"/>
            <ac:picMk id="4" creationId="{4BD03287-9F19-3C0D-8462-2911E348FD9B}"/>
          </ac:picMkLst>
        </pc:picChg>
      </pc:sldChg>
    </pc:docChg>
  </pc:docChgLst>
  <pc:docChgLst>
    <pc:chgData name="Hal Ingram (Student)" userId="f2713f33-0502-4aca-8416-1c55cc3dc04b" providerId="ADAL" clId="{03EC36CA-8AAA-4BBF-9B77-0C90662030C1}"/>
    <pc:docChg chg="undo custSel addSld modSld">
      <pc:chgData name="Hal Ingram (Student)" userId="f2713f33-0502-4aca-8416-1c55cc3dc04b" providerId="ADAL" clId="{03EC36CA-8AAA-4BBF-9B77-0C90662030C1}" dt="2025-04-04T07:27:23.040" v="1079" actId="20577"/>
      <pc:docMkLst>
        <pc:docMk/>
      </pc:docMkLst>
      <pc:sldChg chg="modSp mod">
        <pc:chgData name="Hal Ingram (Student)" userId="f2713f33-0502-4aca-8416-1c55cc3dc04b" providerId="ADAL" clId="{03EC36CA-8AAA-4BBF-9B77-0C90662030C1}" dt="2025-04-04T07:15:02.287" v="423" actId="14100"/>
        <pc:sldMkLst>
          <pc:docMk/>
          <pc:sldMk cId="1750407417" sldId="257"/>
        </pc:sldMkLst>
        <pc:spChg chg="mod">
          <ac:chgData name="Hal Ingram (Student)" userId="f2713f33-0502-4aca-8416-1c55cc3dc04b" providerId="ADAL" clId="{03EC36CA-8AAA-4BBF-9B77-0C90662030C1}" dt="2025-04-04T07:15:02.287" v="423" actId="14100"/>
          <ac:spMkLst>
            <pc:docMk/>
            <pc:sldMk cId="1750407417" sldId="257"/>
            <ac:spMk id="3" creationId="{BCEF65B6-3E37-7097-0CCE-6B68110D97F7}"/>
          </ac:spMkLst>
        </pc:spChg>
      </pc:sldChg>
      <pc:sldChg chg="addSp delSp modSp mod">
        <pc:chgData name="Hal Ingram (Student)" userId="f2713f33-0502-4aca-8416-1c55cc3dc04b" providerId="ADAL" clId="{03EC36CA-8AAA-4BBF-9B77-0C90662030C1}" dt="2025-04-04T07:27:23.040" v="1079" actId="20577"/>
        <pc:sldMkLst>
          <pc:docMk/>
          <pc:sldMk cId="2155159673" sldId="258"/>
        </pc:sldMkLst>
        <pc:spChg chg="mod">
          <ac:chgData name="Hal Ingram (Student)" userId="f2713f33-0502-4aca-8416-1c55cc3dc04b" providerId="ADAL" clId="{03EC36CA-8AAA-4BBF-9B77-0C90662030C1}" dt="2025-04-04T07:19:38.149" v="588" actId="122"/>
          <ac:spMkLst>
            <pc:docMk/>
            <pc:sldMk cId="2155159673" sldId="258"/>
            <ac:spMk id="2" creationId="{27AD3CF4-12B9-CCF8-BD3A-3AD882C0AEEC}"/>
          </ac:spMkLst>
        </pc:spChg>
        <pc:spChg chg="add mod">
          <ac:chgData name="Hal Ingram (Student)" userId="f2713f33-0502-4aca-8416-1c55cc3dc04b" providerId="ADAL" clId="{03EC36CA-8AAA-4BBF-9B77-0C90662030C1}" dt="2025-04-04T07:27:23.040" v="1079" actId="20577"/>
          <ac:spMkLst>
            <pc:docMk/>
            <pc:sldMk cId="2155159673" sldId="258"/>
            <ac:spMk id="6" creationId="{D3543C51-72A9-D156-943F-F34C753A4CE4}"/>
          </ac:spMkLst>
        </pc:spChg>
      </pc:sldChg>
      <pc:sldChg chg="addSp delSp modSp mod">
        <pc:chgData name="Hal Ingram (Student)" userId="f2713f33-0502-4aca-8416-1c55cc3dc04b" providerId="ADAL" clId="{03EC36CA-8AAA-4BBF-9B77-0C90662030C1}" dt="2025-04-04T07:19:52.310" v="591" actId="122"/>
        <pc:sldMkLst>
          <pc:docMk/>
          <pc:sldMk cId="3186519745" sldId="259"/>
        </pc:sldMkLst>
        <pc:spChg chg="mod">
          <ac:chgData name="Hal Ingram (Student)" userId="f2713f33-0502-4aca-8416-1c55cc3dc04b" providerId="ADAL" clId="{03EC36CA-8AAA-4BBF-9B77-0C90662030C1}" dt="2025-04-04T07:19:52.310" v="591" actId="122"/>
          <ac:spMkLst>
            <pc:docMk/>
            <pc:sldMk cId="3186519745" sldId="259"/>
            <ac:spMk id="2" creationId="{2885583C-516F-C65E-7216-5417C473FD4D}"/>
          </ac:spMkLst>
        </pc:spChg>
        <pc:spChg chg="add mod">
          <ac:chgData name="Hal Ingram (Student)" userId="f2713f33-0502-4aca-8416-1c55cc3dc04b" providerId="ADAL" clId="{03EC36CA-8AAA-4BBF-9B77-0C90662030C1}" dt="2025-04-04T07:19:47.828" v="589" actId="1076"/>
          <ac:spMkLst>
            <pc:docMk/>
            <pc:sldMk cId="3186519745" sldId="259"/>
            <ac:spMk id="4" creationId="{1B966F27-1D51-4977-AD95-98CCB62DAA01}"/>
          </ac:spMkLst>
        </pc:spChg>
        <pc:picChg chg="mod">
          <ac:chgData name="Hal Ingram (Student)" userId="f2713f33-0502-4aca-8416-1c55cc3dc04b" providerId="ADAL" clId="{03EC36CA-8AAA-4BBF-9B77-0C90662030C1}" dt="2025-04-04T07:00:31.050" v="36" actId="14100"/>
          <ac:picMkLst>
            <pc:docMk/>
            <pc:sldMk cId="3186519745" sldId="259"/>
            <ac:picMk id="7" creationId="{E81852C1-C4C0-9760-67BC-1121D974B2E5}"/>
          </ac:picMkLst>
        </pc:picChg>
      </pc:sldChg>
      <pc:sldChg chg="addSp delSp modSp mod">
        <pc:chgData name="Hal Ingram (Student)" userId="f2713f33-0502-4aca-8416-1c55cc3dc04b" providerId="ADAL" clId="{03EC36CA-8AAA-4BBF-9B77-0C90662030C1}" dt="2025-04-04T07:25:42.950" v="1060" actId="1076"/>
        <pc:sldMkLst>
          <pc:docMk/>
          <pc:sldMk cId="1617603469" sldId="260"/>
        </pc:sldMkLst>
        <pc:spChg chg="mod">
          <ac:chgData name="Hal Ingram (Student)" userId="f2713f33-0502-4aca-8416-1c55cc3dc04b" providerId="ADAL" clId="{03EC36CA-8AAA-4BBF-9B77-0C90662030C1}" dt="2025-04-04T07:21:41.840" v="621" actId="20577"/>
          <ac:spMkLst>
            <pc:docMk/>
            <pc:sldMk cId="1617603469" sldId="260"/>
            <ac:spMk id="2" creationId="{F91E7BA5-DE6D-B7DE-2AAD-499B79F012EB}"/>
          </ac:spMkLst>
        </pc:spChg>
        <pc:spChg chg="add mod">
          <ac:chgData name="Hal Ingram (Student)" userId="f2713f33-0502-4aca-8416-1c55cc3dc04b" providerId="ADAL" clId="{03EC36CA-8AAA-4BBF-9B77-0C90662030C1}" dt="2025-04-04T07:25:42.950" v="1060" actId="1076"/>
          <ac:spMkLst>
            <pc:docMk/>
            <pc:sldMk cId="1617603469" sldId="260"/>
            <ac:spMk id="5" creationId="{39F5C136-79B6-9B93-0C35-B80071F2943C}"/>
          </ac:spMkLst>
        </pc:spChg>
        <pc:picChg chg="mod">
          <ac:chgData name="Hal Ingram (Student)" userId="f2713f33-0502-4aca-8416-1c55cc3dc04b" providerId="ADAL" clId="{03EC36CA-8AAA-4BBF-9B77-0C90662030C1}" dt="2025-04-04T07:18:45.753" v="585" actId="1076"/>
          <ac:picMkLst>
            <pc:docMk/>
            <pc:sldMk cId="1617603469" sldId="260"/>
            <ac:picMk id="4" creationId="{4BD03287-9F19-3C0D-8462-2911E348FD9B}"/>
          </ac:picMkLst>
        </pc:picChg>
      </pc:sldChg>
      <pc:sldChg chg="new">
        <pc:chgData name="Hal Ingram (Student)" userId="f2713f33-0502-4aca-8416-1c55cc3dc04b" providerId="ADAL" clId="{03EC36CA-8AAA-4BBF-9B77-0C90662030C1}" dt="2025-04-04T07:25:54" v="1061" actId="680"/>
        <pc:sldMkLst>
          <pc:docMk/>
          <pc:sldMk cId="1209458872" sldId="261"/>
        </pc:sldMkLst>
      </pc:sldChg>
    </pc:docChg>
  </pc:docChgLst>
  <pc:docChgLst>
    <pc:chgData name="Coe, Michelle A - (macoe)" userId="267cf815-f901-4f3d-846e-a66987aecd5d" providerId="ADAL" clId="{90363AF8-B332-4B73-A799-0A168FE6DDCF}"/>
    <pc:docChg chg="modSld">
      <pc:chgData name="Coe, Michelle A - (macoe)" userId="267cf815-f901-4f3d-846e-a66987aecd5d" providerId="ADAL" clId="{90363AF8-B332-4B73-A799-0A168FE6DDCF}" dt="2025-04-16T19:57:07.251" v="0" actId="113"/>
      <pc:docMkLst>
        <pc:docMk/>
      </pc:docMkLst>
      <pc:sldChg chg="modSp mod">
        <pc:chgData name="Coe, Michelle A - (macoe)" userId="267cf815-f901-4f3d-846e-a66987aecd5d" providerId="ADAL" clId="{90363AF8-B332-4B73-A799-0A168FE6DDCF}" dt="2025-04-16T19:57:07.251" v="0" actId="113"/>
        <pc:sldMkLst>
          <pc:docMk/>
          <pc:sldMk cId="2639841832" sldId="263"/>
        </pc:sldMkLst>
        <pc:spChg chg="mod">
          <ac:chgData name="Coe, Michelle A - (macoe)" userId="267cf815-f901-4f3d-846e-a66987aecd5d" providerId="ADAL" clId="{90363AF8-B332-4B73-A799-0A168FE6DDCF}" dt="2025-04-16T19:57:07.251" v="0" actId="113"/>
          <ac:spMkLst>
            <pc:docMk/>
            <pc:sldMk cId="2639841832" sldId="263"/>
            <ac:spMk id="3" creationId="{E20A3DB4-D2D1-7584-6038-7B71835D8FDE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D43D0-77CB-411F-9B7B-C774447C4D47}" type="datetimeFigureOut"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23276EB-99BE-4136-87AE-1EC54508B2DB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194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39" y="0"/>
            <a:ext cx="12192000" cy="1568359"/>
          </a:xfrm>
        </p:spPr>
        <p:txBody>
          <a:bodyPr>
            <a:normAutofit/>
          </a:bodyPr>
          <a:lstStyle/>
          <a:p>
            <a:r>
              <a:rPr lang="en-US" sz="4500" b="1" dirty="0">
                <a:latin typeface="Aptos Display" panose="020B0004020202020204" pitchFamily="34" charset="0"/>
                <a:cs typeface="Times New Roman"/>
              </a:rPr>
              <a:t>Measuring Mean Glow in Hubble Space Telescope Images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1762940"/>
            <a:ext cx="12158720" cy="1739763"/>
          </a:xfrm>
        </p:spPr>
        <p:txBody>
          <a:bodyPr vert="horz" lIns="91440" tIns="45720" rIns="91440" bIns="45720" rtlCol="0" anchor="t">
            <a:normAutofit fontScale="70000" lnSpcReduction="20000"/>
          </a:bodyPr>
          <a:lstStyle/>
          <a:p>
            <a:r>
              <a:rPr lang="en-US" sz="2800" dirty="0">
                <a:cs typeface="Times New Roman"/>
              </a:rPr>
              <a:t>Hal L. Ingram</a:t>
            </a:r>
          </a:p>
          <a:p>
            <a:r>
              <a:rPr lang="en-US" sz="2800" dirty="0">
                <a:cs typeface="Times New Roman"/>
              </a:rPr>
              <a:t>Mentors: Dr. Rogier Windhorst, Rosalia O'Brien</a:t>
            </a:r>
          </a:p>
          <a:p>
            <a:r>
              <a:rPr lang="en-US" sz="2800" dirty="0">
                <a:cs typeface="Times New Roman"/>
              </a:rPr>
              <a:t>School of Earth &amp; Space Exploration, ASU Tempe</a:t>
            </a:r>
          </a:p>
          <a:p>
            <a:r>
              <a:rPr lang="en-US" sz="2800" dirty="0">
                <a:cs typeface="Times New Roman"/>
              </a:rPr>
              <a:t>AZSGC Symposium</a:t>
            </a:r>
          </a:p>
          <a:p>
            <a:r>
              <a:rPr lang="en-US" sz="2800" dirty="0">
                <a:cs typeface="Times New Roman"/>
              </a:rPr>
              <a:t>April 19th, 2025</a:t>
            </a:r>
          </a:p>
          <a:p>
            <a:endParaRPr lang="en-US" sz="2800" dirty="0">
              <a:cs typeface="Times New Roman"/>
            </a:endParaRPr>
          </a:p>
          <a:p>
            <a:endParaRPr lang="en-US" sz="2800" dirty="0">
              <a:cs typeface="Times New Roman"/>
            </a:endParaRPr>
          </a:p>
        </p:txBody>
      </p:sp>
      <p:pic>
        <p:nvPicPr>
          <p:cNvPr id="4" name="Picture 3" descr="A purple and yellow logo&#10;&#10;AI-generated content may be incorrect.">
            <a:extLst>
              <a:ext uri="{FF2B5EF4-FFF2-40B4-BE49-F238E27FC236}">
                <a16:creationId xmlns:a16="http://schemas.microsoft.com/office/drawing/2014/main" id="{B428F44B-DE7C-5A18-0716-7337835F50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7800" y="5868532"/>
            <a:ext cx="1676400" cy="990600"/>
          </a:xfrm>
          <a:prstGeom prst="rect">
            <a:avLst/>
          </a:prstGeom>
        </p:spPr>
      </p:pic>
      <p:pic>
        <p:nvPicPr>
          <p:cNvPr id="5" name="Picture 4" descr="A surfboard with a cactus and mountains in the background&#10;&#10;AI-generated content may be incorrect.">
            <a:extLst>
              <a:ext uri="{FF2B5EF4-FFF2-40B4-BE49-F238E27FC236}">
                <a16:creationId xmlns:a16="http://schemas.microsoft.com/office/drawing/2014/main" id="{7ACCC8AA-6FA9-47B0-EEC1-E015F6B9E3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25" y="4594633"/>
            <a:ext cx="1488771" cy="2263367"/>
          </a:xfrm>
          <a:prstGeom prst="rect">
            <a:avLst/>
          </a:prstGeom>
        </p:spPr>
      </p:pic>
      <p:pic>
        <p:nvPicPr>
          <p:cNvPr id="6" name="Picture 5" descr="A black background with white text&#10;&#10;AI-generated content may be incorrect.">
            <a:extLst>
              <a:ext uri="{FF2B5EF4-FFF2-40B4-BE49-F238E27FC236}">
                <a16:creationId xmlns:a16="http://schemas.microsoft.com/office/drawing/2014/main" id="{12113954-A8F4-2EBB-2406-8351391EF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65585" y="4617267"/>
            <a:ext cx="2125266" cy="2240733"/>
          </a:xfrm>
          <a:prstGeom prst="rect">
            <a:avLst/>
          </a:prstGeom>
        </p:spPr>
      </p:pic>
      <p:pic>
        <p:nvPicPr>
          <p:cNvPr id="8" name="Picture 7" descr="A logo of a planet and a satellite&#10;&#10;AI-generated content may be incorrect.">
            <a:extLst>
              <a:ext uri="{FF2B5EF4-FFF2-40B4-BE49-F238E27FC236}">
                <a16:creationId xmlns:a16="http://schemas.microsoft.com/office/drawing/2014/main" id="{F352582B-BB5E-C8D8-1390-D201241DD7E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1351" y="4145098"/>
            <a:ext cx="1655977" cy="1595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9C3A1-2412-40C9-4D9D-37EB763522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2327271" y="-16305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cs typeface="Times New Roman"/>
              </a:rPr>
              <a:t>WFPC2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F65B6-3E37-7097-0CCE-6B68110D97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62" y="1176040"/>
            <a:ext cx="5593953" cy="225972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300" b="1" dirty="0">
                <a:cs typeface="Times New Roman"/>
              </a:rPr>
              <a:t>WFPC2</a:t>
            </a:r>
            <a:r>
              <a:rPr lang="en-US" sz="2300" dirty="0">
                <a:cs typeface="Times New Roman"/>
              </a:rPr>
              <a:t> (Wide-Field Planetary Camera 2)</a:t>
            </a:r>
          </a:p>
          <a:p>
            <a:r>
              <a:rPr lang="en-US" sz="2300" b="1" dirty="0">
                <a:ea typeface="+mn-lt"/>
                <a:cs typeface="+mn-lt"/>
              </a:rPr>
              <a:t>Ultraviolet (UV):</a:t>
            </a:r>
            <a:r>
              <a:rPr lang="en-US" sz="2300" dirty="0">
                <a:ea typeface="+mn-lt"/>
                <a:cs typeface="+mn-lt"/>
              </a:rPr>
              <a:t> ~120 nm – 400 nm</a:t>
            </a:r>
          </a:p>
          <a:p>
            <a:r>
              <a:rPr lang="en-US" sz="2300" b="1" dirty="0">
                <a:ea typeface="+mn-lt"/>
                <a:cs typeface="+mn-lt"/>
              </a:rPr>
              <a:t>Visible:</a:t>
            </a:r>
            <a:r>
              <a:rPr lang="en-US" sz="2300" dirty="0">
                <a:ea typeface="+mn-lt"/>
                <a:cs typeface="+mn-lt"/>
              </a:rPr>
              <a:t> ~400 nm – 700 nm</a:t>
            </a:r>
            <a:endParaRPr lang="en-US" sz="2300" dirty="0">
              <a:ea typeface="+mn-lt"/>
              <a:cs typeface="Times New Roman"/>
            </a:endParaRPr>
          </a:p>
          <a:p>
            <a:r>
              <a:rPr lang="en-US" sz="2300" b="1" dirty="0">
                <a:ea typeface="+mn-lt"/>
                <a:cs typeface="+mn-lt"/>
              </a:rPr>
              <a:t>Near-Infrared (NIR):</a:t>
            </a:r>
            <a:r>
              <a:rPr lang="en-US" sz="2300" dirty="0">
                <a:ea typeface="+mn-lt"/>
                <a:cs typeface="+mn-lt"/>
              </a:rPr>
              <a:t> ~700 nm – 1000 nm</a:t>
            </a:r>
          </a:p>
        </p:txBody>
      </p:sp>
      <p:pic>
        <p:nvPicPr>
          <p:cNvPr id="4" name="Picture 3" descr="Hubble Space Telescope WFPC2 image of the Hubble Deep Field showing the characteristic stairstep composition of WFPC2 images">
            <a:extLst>
              <a:ext uri="{FF2B5EF4-FFF2-40B4-BE49-F238E27FC236}">
                <a16:creationId xmlns:a16="http://schemas.microsoft.com/office/drawing/2014/main" id="{36566599-9F94-7DEA-42E8-A10E6EEFA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5415" y="0"/>
            <a:ext cx="6575833" cy="6871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4074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3CF4-12B9-CCF8-BD3A-3AD882C0AE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7211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4500" b="1" dirty="0">
                <a:cs typeface="Times New Roman" panose="02020603050405020304" pitchFamily="18" charset="0"/>
              </a:rPr>
              <a:t>Comparing WFPC2 measurements to WFC3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3543C51-72A9-D156-943F-F34C753A4CE4}"/>
              </a:ext>
            </a:extLst>
          </p:cNvPr>
          <p:cNvSpPr txBox="1"/>
          <p:nvPr/>
        </p:nvSpPr>
        <p:spPr>
          <a:xfrm>
            <a:off x="577074" y="1791554"/>
            <a:ext cx="3114135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cs typeface="Times New Roman" panose="02020603050405020304" pitchFamily="18" charset="0"/>
              </a:rPr>
              <a:t>Wavelength = </a:t>
            </a:r>
            <a:r>
              <a:rPr lang="en-US" sz="2000" i="0" dirty="0">
                <a:effectLst/>
                <a:cs typeface="Times New Roman" panose="02020603050405020304" pitchFamily="18" charset="0"/>
              </a:rPr>
              <a:t>0.6 microns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FF0000"/>
                </a:solidFill>
                <a:cs typeface="Times New Roman" panose="02020603050405020304" pitchFamily="18" charset="0"/>
              </a:rPr>
              <a:t>WFPC2 yields significantly more noise </a:t>
            </a:r>
            <a:r>
              <a:rPr lang="en-US" sz="2000" dirty="0">
                <a:cs typeface="Times New Roman" panose="02020603050405020304" pitchFamily="18" charset="0"/>
              </a:rPr>
              <a:t>– this is likely due to </a:t>
            </a:r>
            <a:r>
              <a:rPr lang="en-US" sz="2000" b="1" dirty="0">
                <a:cs typeface="Times New Roman" panose="02020603050405020304" pitchFamily="18" charset="0"/>
              </a:rPr>
              <a:t>Mean Glow</a:t>
            </a:r>
          </a:p>
          <a:p>
            <a:endParaRPr lang="en-US" sz="2000" b="1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cs typeface="Times New Roman" panose="02020603050405020304" pitchFamily="18" charset="0"/>
              </a:rPr>
              <a:t>Step 1</a:t>
            </a:r>
            <a:r>
              <a:rPr lang="en-US" sz="2000" b="1" dirty="0">
                <a:cs typeface="Times New Roman" panose="02020603050405020304" pitchFamily="18" charset="0"/>
                <a:sym typeface="Wingdings" panose="05000000000000000000" pitchFamily="2" charset="2"/>
              </a:rPr>
              <a:t>): 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Attain </a:t>
            </a:r>
            <a:r>
              <a:rPr lang="en-US" sz="2000" b="1" dirty="0">
                <a:cs typeface="Times New Roman" panose="02020603050405020304" pitchFamily="18" charset="0"/>
                <a:sym typeface="Wingdings" panose="05000000000000000000" pitchFamily="2" charset="2"/>
              </a:rPr>
              <a:t>Sky-SB</a:t>
            </a:r>
            <a:r>
              <a:rPr lang="en-US" sz="2000" dirty="0">
                <a:cs typeface="Times New Roman" panose="02020603050405020304" pitchFamily="18" charset="0"/>
                <a:sym typeface="Wingdings" panose="05000000000000000000" pitchFamily="2" charset="2"/>
              </a:rPr>
              <a:t> (Surface Brightness Measurements)</a:t>
            </a:r>
            <a:endParaRPr lang="en-US" sz="2000" dirty="0">
              <a:cs typeface="Times New Roman" panose="02020603050405020304" pitchFamily="18" charset="0"/>
            </a:endParaRPr>
          </a:p>
        </p:txBody>
      </p:sp>
      <p:pic>
        <p:nvPicPr>
          <p:cNvPr id="8" name="Content Placeholder 7" descr="A graph of a diagram&#10;&#10;AI-generated content may be incorrect.">
            <a:extLst>
              <a:ext uri="{FF2B5EF4-FFF2-40B4-BE49-F238E27FC236}">
                <a16:creationId xmlns:a16="http://schemas.microsoft.com/office/drawing/2014/main" id="{C812CB2A-90CB-5EE6-2AF8-3C1147635E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6251" y="1192579"/>
            <a:ext cx="5863112" cy="5448960"/>
          </a:xfrm>
        </p:spPr>
      </p:pic>
    </p:spTree>
    <p:extLst>
      <p:ext uri="{BB962C8B-B14F-4D97-AF65-F5344CB8AC3E}">
        <p14:creationId xmlns:p14="http://schemas.microsoft.com/office/powerpoint/2010/main" val="2155159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890C6-30FF-AE30-D605-4D6297CD6A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178" y="210758"/>
            <a:ext cx="10515600" cy="1325563"/>
          </a:xfrm>
        </p:spPr>
        <p:txBody>
          <a:bodyPr>
            <a:normAutofit/>
          </a:bodyPr>
          <a:lstStyle/>
          <a:p>
            <a:r>
              <a:rPr lang="en-US" sz="5000" b="1" dirty="0">
                <a:latin typeface="Aptos Display" panose="020B0004020202020204" pitchFamily="34" charset="0"/>
              </a:rPr>
              <a:t>Cosmic </a:t>
            </a:r>
            <a:r>
              <a:rPr lang="en-US" sz="5000" b="1" dirty="0">
                <a:latin typeface="Aptos Display" panose="020B0004020202020204" pitchFamily="34" charset="0"/>
                <a:cs typeface="Times New Roman" panose="02020603050405020304" pitchFamily="18" charset="0"/>
              </a:rPr>
              <a:t>Rays</a:t>
            </a:r>
            <a:r>
              <a:rPr lang="en-US" sz="5000" b="1" dirty="0">
                <a:latin typeface="Aptos Display" panose="020B0004020202020204" pitchFamily="34" charset="0"/>
              </a:rPr>
              <a:t> &amp; Mean Glow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ABE389-7290-ABC7-0913-CC188474BE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290" y="2335684"/>
            <a:ext cx="4670778" cy="2439516"/>
          </a:xfrm>
        </p:spPr>
        <p:txBody>
          <a:bodyPr>
            <a:normAutofit lnSpcReduction="10000"/>
          </a:bodyPr>
          <a:lstStyle/>
          <a:p>
            <a:r>
              <a:rPr lang="en-US" sz="2700" dirty="0">
                <a:ea typeface="+mn-lt"/>
                <a:cs typeface="+mn-lt"/>
              </a:rPr>
              <a:t>Emitted radiation bleeds into images as Cosmic Rays hit the CCD</a:t>
            </a:r>
          </a:p>
          <a:p>
            <a:r>
              <a:rPr lang="en-US" sz="2700" dirty="0">
                <a:ea typeface="+mn-lt"/>
                <a:cs typeface="+mn-lt"/>
              </a:rPr>
              <a:t>Contamination measurable</a:t>
            </a:r>
          </a:p>
          <a:p>
            <a:r>
              <a:rPr lang="en-US" sz="2800" b="1" dirty="0">
                <a:cs typeface="Times New Roman" panose="02020603050405020304" pitchFamily="18" charset="0"/>
              </a:rPr>
              <a:t>Goal: </a:t>
            </a:r>
            <a:r>
              <a:rPr lang="en-US" sz="2800" dirty="0">
                <a:cs typeface="Times New Roman" panose="02020603050405020304" pitchFamily="18" charset="0"/>
              </a:rPr>
              <a:t>measure </a:t>
            </a:r>
            <a:r>
              <a:rPr lang="en-US" sz="2800" b="1" dirty="0">
                <a:cs typeface="Times New Roman" panose="02020603050405020304" pitchFamily="18" charset="0"/>
              </a:rPr>
              <a:t>Mean Glow</a:t>
            </a:r>
            <a:r>
              <a:rPr lang="en-US" sz="2800" dirty="0">
                <a:cs typeface="Times New Roman" panose="02020603050405020304" pitchFamily="18" charset="0"/>
              </a:rPr>
              <a:t> by identifying </a:t>
            </a:r>
            <a:r>
              <a:rPr lang="en-US" sz="2800" b="1" dirty="0">
                <a:cs typeface="Times New Roman" panose="02020603050405020304" pitchFamily="18" charset="0"/>
              </a:rPr>
              <a:t>Cosmic Rays</a:t>
            </a:r>
            <a:endParaRPr lang="en-US" sz="2800" dirty="0">
              <a:cs typeface="Times New Roman" panose="02020603050405020304" pitchFamily="18" charset="0"/>
            </a:endParaRPr>
          </a:p>
          <a:p>
            <a:endParaRPr lang="en-US" sz="2700" dirty="0">
              <a:ea typeface="+mn-lt"/>
              <a:cs typeface="+mn-lt"/>
            </a:endParaRPr>
          </a:p>
          <a:p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endParaRPr lang="en-US" sz="2800" dirty="0">
              <a:ea typeface="+mn-lt"/>
              <a:cs typeface="+mn-lt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endParaRPr lang="en-US" sz="2800" dirty="0">
              <a:ea typeface="+mn-lt"/>
              <a:cs typeface="+mn-lt"/>
            </a:endParaRPr>
          </a:p>
          <a:p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6A9F4BE-4422-A502-D879-E168E83AAE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2340" y="1429646"/>
            <a:ext cx="6786882" cy="516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7276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5583C-516F-C65E-7216-5417C473F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1999" cy="1095022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cs typeface="Times New Roman" panose="02020603050405020304" pitchFamily="18" charset="0"/>
              </a:rPr>
              <a:t>Identifying Cosmic Rays with </a:t>
            </a:r>
            <a:r>
              <a:rPr lang="en-US" sz="5000" b="1" dirty="0" err="1">
                <a:cs typeface="Times New Roman" panose="02020603050405020304" pitchFamily="18" charset="0"/>
              </a:rPr>
              <a:t>LACosmic</a:t>
            </a:r>
            <a:endParaRPr lang="en-US" sz="5000" b="1" dirty="0">
              <a:cs typeface="Times New Roman" panose="02020603050405020304" pitchFamily="18" charset="0"/>
            </a:endParaRPr>
          </a:p>
        </p:txBody>
      </p:sp>
      <p:pic>
        <p:nvPicPr>
          <p:cNvPr id="7" name="Content Placeholder 6" descr="A graph of a cosmic ray mask&#10;&#10;AI-generated content may be incorrect.">
            <a:extLst>
              <a:ext uri="{FF2B5EF4-FFF2-40B4-BE49-F238E27FC236}">
                <a16:creationId xmlns:a16="http://schemas.microsoft.com/office/drawing/2014/main" id="{E81852C1-C4C0-9760-67BC-1121D974B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866" y="1851376"/>
            <a:ext cx="12158133" cy="5006622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B966F27-1D51-4977-AD95-98CCB62DAA01}"/>
              </a:ext>
            </a:extLst>
          </p:cNvPr>
          <p:cNvSpPr txBox="1"/>
          <p:nvPr/>
        </p:nvSpPr>
        <p:spPr>
          <a:xfrm>
            <a:off x="1817511" y="891824"/>
            <a:ext cx="892951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cs typeface="Times New Roman" panose="02020603050405020304" pitchFamily="18" charset="0"/>
              </a:rPr>
              <a:t>Step 2): </a:t>
            </a:r>
            <a:r>
              <a:rPr lang="en-US" sz="2200" dirty="0">
                <a:cs typeface="Times New Roman" panose="02020603050405020304" pitchFamily="18" charset="0"/>
              </a:rPr>
              <a:t>mask flagged Cosmic Ray Pixels utilizing </a:t>
            </a:r>
            <a:r>
              <a:rPr lang="en-US" sz="2200" dirty="0" err="1">
                <a:cs typeface="Times New Roman" panose="02020603050405020304" pitchFamily="18" charset="0"/>
              </a:rPr>
              <a:t>LACosmic</a:t>
            </a:r>
            <a:r>
              <a:rPr lang="en-US" sz="2200" dirty="0">
                <a:cs typeface="Times New Roman" panose="02020603050405020304" pitchFamily="18" charset="0"/>
              </a:rPr>
              <a:t> pixel measurement techniques</a:t>
            </a:r>
          </a:p>
          <a:p>
            <a:endParaRPr lang="en-US" sz="2200" b="1" dirty="0">
              <a:cs typeface="Times New Roman" panose="02020603050405020304" pitchFamily="18" charset="0"/>
            </a:endParaRPr>
          </a:p>
          <a:p>
            <a:endParaRPr lang="en-US" sz="2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5197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E7BA5-DE6D-B7DE-2AAD-499B79F01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-161429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sz="5000" b="1" dirty="0">
                <a:cs typeface="Times New Roman" panose="02020603050405020304" pitchFamily="18" charset="0"/>
              </a:rPr>
              <a:t>Measuring Dark Glow</a:t>
            </a: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4BD03287-9F19-3C0D-8462-2911E348FD9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49955" y="1001744"/>
            <a:ext cx="6750755" cy="5590086"/>
          </a:xfr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9F5C136-79B6-9B93-0C35-B80071F2943C}"/>
              </a:ext>
            </a:extLst>
          </p:cNvPr>
          <p:cNvSpPr txBox="1"/>
          <p:nvPr/>
        </p:nvSpPr>
        <p:spPr>
          <a:xfrm>
            <a:off x="7450667" y="1164134"/>
            <a:ext cx="439137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>
                <a:cs typeface="Times New Roman" panose="02020603050405020304" pitchFamily="18" charset="0"/>
              </a:rPr>
              <a:t>Step 3):</a:t>
            </a:r>
            <a:r>
              <a:rPr lang="en-US" sz="2200" dirty="0">
                <a:cs typeface="Times New Roman" panose="02020603050405020304" pitchFamily="18" charset="0"/>
              </a:rPr>
              <a:t> Construct basic model to calculate </a:t>
            </a:r>
            <a:r>
              <a:rPr lang="en-US" sz="2200" b="1" dirty="0">
                <a:cs typeface="Times New Roman" panose="02020603050405020304" pitchFamily="18" charset="0"/>
              </a:rPr>
              <a:t>Mean Glow</a:t>
            </a:r>
            <a:r>
              <a:rPr lang="en-US" sz="2200" dirty="0">
                <a:cs typeface="Times New Roman" panose="02020603050405020304" pitchFamily="18" charset="0"/>
              </a:rPr>
              <a:t> vs </a:t>
            </a:r>
            <a:r>
              <a:rPr lang="en-US" sz="2200" b="1" dirty="0">
                <a:cs typeface="Times New Roman" panose="02020603050405020304" pitchFamily="18" charset="0"/>
              </a:rPr>
              <a:t>Cosmic Ray Flux</a:t>
            </a:r>
          </a:p>
          <a:p>
            <a:endParaRPr lang="en-US" sz="2200" dirty="0">
              <a:cs typeface="Times New Roman" panose="02020603050405020304" pitchFamily="18" charset="0"/>
            </a:endParaRPr>
          </a:p>
          <a:p>
            <a:r>
              <a:rPr lang="en-US" sz="2200" dirty="0">
                <a:cs typeface="Times New Roman" panose="02020603050405020304" pitchFamily="18" charset="0"/>
              </a:rPr>
              <a:t>Mean Glow corrected Sky Surface Brigtness measurements will supplement measurements with other Hubble cameras</a:t>
            </a:r>
          </a:p>
        </p:txBody>
      </p:sp>
    </p:spTree>
    <p:extLst>
      <p:ext uri="{BB962C8B-B14F-4D97-AF65-F5344CB8AC3E}">
        <p14:creationId xmlns:p14="http://schemas.microsoft.com/office/powerpoint/2010/main" val="161760346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A6057-F7F1-1A70-90B4-119FBECB99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2657" y="4097967"/>
            <a:ext cx="3290887" cy="2452687"/>
          </a:xfrm>
        </p:spPr>
        <p:txBody>
          <a:bodyPr anchor="ctr">
            <a:normAutofit/>
          </a:bodyPr>
          <a:lstStyle/>
          <a:p>
            <a:r>
              <a:rPr lang="en-US" sz="3600" b="1" dirty="0"/>
              <a:t>Conclusions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D05C005-865E-7792-B1DC-40011BE449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1611" b="24283"/>
          <a:stretch/>
        </p:blipFill>
        <p:spPr>
          <a:xfrm>
            <a:off x="20" y="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945CB1-F2C2-A2C0-0F5E-AB1DFB8812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46817" y="3645606"/>
            <a:ext cx="7485413" cy="3212394"/>
          </a:xfrm>
        </p:spPr>
        <p:txBody>
          <a:bodyPr anchor="ctr">
            <a:noAutofit/>
          </a:bodyPr>
          <a:lstStyle/>
          <a:p>
            <a:r>
              <a:rPr lang="en-US" sz="2200" dirty="0"/>
              <a:t>WFPC2 is one of HST’s previous cameras</a:t>
            </a:r>
          </a:p>
          <a:p>
            <a:r>
              <a:rPr lang="en-US" sz="2200" dirty="0"/>
              <a:t>Cosmic Rays hitting WFPC2 can contaminate measurements of the Sky-Surface Brightness, referred to as ‘</a:t>
            </a:r>
            <a:r>
              <a:rPr lang="en-US" sz="2200" b="1" dirty="0"/>
              <a:t>Mean Glow</a:t>
            </a:r>
            <a:r>
              <a:rPr lang="en-US" sz="2200" dirty="0"/>
              <a:t>’</a:t>
            </a:r>
          </a:p>
          <a:p>
            <a:r>
              <a:rPr lang="en-US" sz="2200" dirty="0"/>
              <a:t>We are estimating </a:t>
            </a:r>
            <a:r>
              <a:rPr lang="en-US" sz="2200" b="1" dirty="0"/>
              <a:t>Mean Glow</a:t>
            </a:r>
            <a:r>
              <a:rPr lang="en-US" sz="2200" dirty="0"/>
              <a:t> by measuring the amount of Cosmic Rays per Detector</a:t>
            </a:r>
          </a:p>
          <a:p>
            <a:r>
              <a:rPr lang="en-US" sz="2200" dirty="0"/>
              <a:t>For further information, reference O’Brien et al. 2023 (QR code)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9DD47B5-5C66-DF35-986A-0988DF352CD8}"/>
              </a:ext>
            </a:extLst>
          </p:cNvPr>
          <p:cNvSpPr txBox="1"/>
          <p:nvPr/>
        </p:nvSpPr>
        <p:spPr>
          <a:xfrm>
            <a:off x="2968977" y="532431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588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8F91E-98DC-7AF4-6970-8EB888BE0D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6027" y="365125"/>
            <a:ext cx="6569764" cy="1325563"/>
          </a:xfrm>
        </p:spPr>
        <p:txBody>
          <a:bodyPr>
            <a:normAutofit/>
          </a:bodyPr>
          <a:lstStyle/>
          <a:p>
            <a:r>
              <a:rPr lang="en-US" sz="5000" b="1" dirty="0"/>
              <a:t>Acknowledgements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A3DB4-D2D1-7584-6038-7B71835D8F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4217" y="2141537"/>
            <a:ext cx="10515600" cy="4351338"/>
          </a:xfrm>
        </p:spPr>
        <p:txBody>
          <a:bodyPr/>
          <a:lstStyle/>
          <a:p>
            <a:r>
              <a:rPr lang="en-US" b="1" dirty="0"/>
              <a:t>Special thanks to</a:t>
            </a:r>
            <a:r>
              <a:rPr lang="en-US" dirty="0"/>
              <a:t>:</a:t>
            </a:r>
          </a:p>
          <a:p>
            <a:r>
              <a:rPr lang="en-US" dirty="0"/>
              <a:t>Rosalia O’Brien, Professor Rogier Windhorst, Dr. Timothy Carleton, Dr. Rolf Jansen, Dr. Seth Cohen, Ralph Ortiz, Gibson Bowling</a:t>
            </a:r>
          </a:p>
          <a:p>
            <a:r>
              <a:rPr lang="en-US" dirty="0"/>
              <a:t>The </a:t>
            </a:r>
            <a:r>
              <a:rPr lang="en-US" b="1" dirty="0"/>
              <a:t>SKYSURF</a:t>
            </a:r>
            <a:r>
              <a:rPr lang="en-US" dirty="0"/>
              <a:t> team and collaborators</a:t>
            </a:r>
          </a:p>
          <a:p>
            <a:r>
              <a:rPr lang="en-US" dirty="0"/>
              <a:t>An extended thanks to </a:t>
            </a:r>
            <a:r>
              <a:rPr lang="en-US" b="1" dirty="0"/>
              <a:t>NASA Space Grant </a:t>
            </a:r>
          </a:p>
          <a:p>
            <a:r>
              <a:rPr lang="en-US" dirty="0"/>
              <a:t>Lastly, shoutout to Desiree Crawl for helping manage and facilitate our NASA Space Grant this semester!!!</a:t>
            </a:r>
          </a:p>
        </p:txBody>
      </p:sp>
    </p:spTree>
    <p:extLst>
      <p:ext uri="{BB962C8B-B14F-4D97-AF65-F5344CB8AC3E}">
        <p14:creationId xmlns:p14="http://schemas.microsoft.com/office/powerpoint/2010/main" val="263984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ptos" panose="020B00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15E158B290FB04C85E3A58298661110" ma:contentTypeVersion="13" ma:contentTypeDescription="Create a new document." ma:contentTypeScope="" ma:versionID="41b7ff091aec529c3daf81507e8b0ec8">
  <xsd:schema xmlns:xsd="http://www.w3.org/2001/XMLSchema" xmlns:xs="http://www.w3.org/2001/XMLSchema" xmlns:p="http://schemas.microsoft.com/office/2006/metadata/properties" xmlns:ns2="18db2308-d939-430a-b691-238a8dea59b6" xmlns:ns3="5b8b13da-f81b-454a-95eb-607e33c0c50f" targetNamespace="http://schemas.microsoft.com/office/2006/metadata/properties" ma:root="true" ma:fieldsID="a3353ca290599b369a1ae03541399586" ns2:_="" ns3:_="">
    <xsd:import namespace="18db2308-d939-430a-b691-238a8dea59b6"/>
    <xsd:import namespace="5b8b13da-f81b-454a-95eb-607e33c0c50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db2308-d939-430a-b691-238a8dea59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a1dced58-e0b4-42b2-b81d-05092f917ff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description="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8b13da-f81b-454a-95eb-607e33c0c50f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63870a5b-0f6f-4a43-975e-bd6ec4c6147b}" ma:internalName="TaxCatchAll" ma:showField="CatchAllData" ma:web="5b8b13da-f81b-454a-95eb-607e33c0c5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18db2308-d939-430a-b691-238a8dea59b6">
      <Terms xmlns="http://schemas.microsoft.com/office/infopath/2007/PartnerControls"/>
    </lcf76f155ced4ddcb4097134ff3c332f>
    <TaxCatchAll xmlns="5b8b13da-f81b-454a-95eb-607e33c0c50f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03B93D6-BA68-4785-879B-74878041F3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8db2308-d939-430a-b691-238a8dea59b6"/>
    <ds:schemaRef ds:uri="5b8b13da-f81b-454a-95eb-607e33c0c50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DD8E3323-823B-44C5-90EF-8D4019CE5F70}">
  <ds:schemaRefs>
    <ds:schemaRef ds:uri="http://schemas.microsoft.com/office/2006/metadata/properties"/>
    <ds:schemaRef ds:uri="http://schemas.microsoft.com/office/infopath/2007/PartnerControls"/>
    <ds:schemaRef ds:uri="18db2308-d939-430a-b691-238a8dea59b6"/>
    <ds:schemaRef ds:uri="5b8b13da-f81b-454a-95eb-607e33c0c50f"/>
  </ds:schemaRefs>
</ds:datastoreItem>
</file>

<file path=customXml/itemProps3.xml><?xml version="1.0" encoding="utf-8"?>
<ds:datastoreItem xmlns:ds="http://schemas.openxmlformats.org/officeDocument/2006/customXml" ds:itemID="{4022DE4B-1B34-4CBE-A87C-88CF2D40CEB6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270</TotalTime>
  <Words>297</Words>
  <Application>Microsoft Office PowerPoint</Application>
  <PresentationFormat>Widescreen</PresentationFormat>
  <Paragraphs>42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Times New Roman</vt:lpstr>
      <vt:lpstr>office theme</vt:lpstr>
      <vt:lpstr>Measuring Mean Glow in Hubble Space Telescope Images</vt:lpstr>
      <vt:lpstr>WFPC2</vt:lpstr>
      <vt:lpstr>Comparing WFPC2 measurements to WFC3</vt:lpstr>
      <vt:lpstr>Cosmic Rays &amp; Mean Glow </vt:lpstr>
      <vt:lpstr>Identifying Cosmic Rays with LACosmic</vt:lpstr>
      <vt:lpstr>Measuring Dark Glow</vt:lpstr>
      <vt:lpstr>Conclusions</vt:lpstr>
      <vt:lpstr>Acknowledgements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Coe, Michelle A - (macoe)</cp:lastModifiedBy>
  <cp:revision>133</cp:revision>
  <dcterms:created xsi:type="dcterms:W3CDTF">2025-03-14T13:24:37Z</dcterms:created>
  <dcterms:modified xsi:type="dcterms:W3CDTF">2025-04-16T19:57:12Z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0x010100815E158B290FB04C85E3A58298661110</vt:lpwstr>
  </property>
  <property fmtid="{D5CDD505-2E9C-101B-9397-08002B2CF9AE}" pid="3" name="MediaServiceImageTags">
    <vt:lpwstr/>
  </property>
</Properties>
</file>